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84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216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8DDD8-C871-403A-B76A-288F6ED07F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Presentation 3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FA663F-04DB-4FA5-B157-DD1482201A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/>
              <a:t>Vihas Gowreddy</a:t>
            </a:r>
          </a:p>
          <a:p>
            <a:r>
              <a:rPr lang="en-US" dirty="0"/>
              <a:t>9/25/2020</a:t>
            </a:r>
          </a:p>
        </p:txBody>
      </p:sp>
    </p:spTree>
    <p:extLst>
      <p:ext uri="{BB962C8B-B14F-4D97-AF65-F5344CB8AC3E}">
        <p14:creationId xmlns:p14="http://schemas.microsoft.com/office/powerpoint/2010/main" val="1836871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57184-F107-48A4-9444-A145D3098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3240"/>
            <a:ext cx="9601200" cy="917359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75A30-9A3F-474E-ADD0-6D00246B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079376"/>
            <a:ext cx="9601200" cy="5868140"/>
          </a:xfrm>
        </p:spPr>
        <p:txBody>
          <a:bodyPr>
            <a:normAutofit/>
          </a:bodyPr>
          <a:lstStyle/>
          <a:p>
            <a:r>
              <a:rPr lang="en-US" sz="2800" dirty="0"/>
              <a:t>Watch Fourier Transform video</a:t>
            </a:r>
          </a:p>
          <a:p>
            <a:r>
              <a:rPr lang="en-US" sz="2800" dirty="0"/>
              <a:t>Fix respiration peak detection</a:t>
            </a:r>
          </a:p>
        </p:txBody>
      </p:sp>
    </p:spTree>
    <p:extLst>
      <p:ext uri="{BB962C8B-B14F-4D97-AF65-F5344CB8AC3E}">
        <p14:creationId xmlns:p14="http://schemas.microsoft.com/office/powerpoint/2010/main" val="158913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57184-F107-48A4-9444-A145D3098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3240"/>
            <a:ext cx="9601200" cy="2004135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Outcomes</a:t>
            </a:r>
            <a:br>
              <a:rPr lang="en-US" sz="5400" dirty="0"/>
            </a:br>
            <a:br>
              <a:rPr lang="en-US" sz="1200" dirty="0"/>
            </a:br>
            <a:r>
              <a:rPr lang="en-US" sz="2400" b="1" u="sng" dirty="0"/>
              <a:t>Watch Fourier Transform Video</a:t>
            </a:r>
            <a:endParaRPr lang="en-US" sz="5400" b="1" u="sng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347C3D-FC42-E04D-9419-8BF099B688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599" y="1610139"/>
            <a:ext cx="10455965" cy="4257261"/>
          </a:xfrm>
        </p:spPr>
        <p:txBody>
          <a:bodyPr/>
          <a:lstStyle/>
          <a:p>
            <a:r>
              <a:rPr lang="en-US" b="1" u="sng" dirty="0"/>
              <a:t>Purpose:</a:t>
            </a:r>
            <a:r>
              <a:rPr lang="en-US" dirty="0"/>
              <a:t> Decompose signal represented as equation/graph into its pure frequencies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Steps: </a:t>
            </a:r>
          </a:p>
          <a:p>
            <a:pPr marL="0" indent="0">
              <a:buNone/>
            </a:pPr>
            <a:r>
              <a:rPr lang="en-US" dirty="0"/>
              <a:t>     1) Graph original signal graph around a circle</a:t>
            </a:r>
          </a:p>
          <a:p>
            <a:pPr marL="0" indent="0">
              <a:buNone/>
            </a:pPr>
            <a:r>
              <a:rPr lang="en-US" dirty="0"/>
              <a:t>     2) Something special happens with signal frequency = cycles/sec in wrapped graph</a:t>
            </a:r>
          </a:p>
          <a:p>
            <a:pPr marL="0" indent="0">
              <a:buNone/>
            </a:pPr>
            <a:r>
              <a:rPr lang="en-US" dirty="0"/>
              <a:t>     3) Plotting the location of the center of mass will have spikes at the pure frequencies wanted</a:t>
            </a:r>
          </a:p>
          <a:p>
            <a:endParaRPr lang="en-US" sz="2400" b="1" u="sng" dirty="0"/>
          </a:p>
          <a:p>
            <a:endParaRPr lang="en-US" dirty="0"/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16769D53-6C28-BB49-B155-FB55E2FC8D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0" t="17608" r="42078" b="23478"/>
          <a:stretch/>
        </p:blipFill>
        <p:spPr>
          <a:xfrm>
            <a:off x="2690877" y="2077375"/>
            <a:ext cx="4565708" cy="2180348"/>
          </a:xfrm>
          <a:prstGeom prst="rect">
            <a:avLst/>
          </a:prstGeom>
        </p:spPr>
      </p:pic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E639101-968B-074B-82D9-830BDCF327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3" t="18120" r="27991" b="22222"/>
          <a:stretch/>
        </p:blipFill>
        <p:spPr>
          <a:xfrm>
            <a:off x="7729261" y="2077376"/>
            <a:ext cx="4098304" cy="218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1305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57184-F107-48A4-9444-A145D3098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3240"/>
            <a:ext cx="9601200" cy="2004135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Outcomes</a:t>
            </a:r>
            <a:br>
              <a:rPr lang="en-US" sz="5400" dirty="0"/>
            </a:br>
            <a:br>
              <a:rPr lang="en-US" sz="1200" dirty="0"/>
            </a:br>
            <a:r>
              <a:rPr lang="en-US" sz="2400" b="1" u="sng" dirty="0"/>
              <a:t>Fix Peak Detection</a:t>
            </a:r>
            <a:endParaRPr lang="en-US" sz="5400" b="1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2DCEA0-2EEF-C648-B4EF-F3DCF2FEBBDA}"/>
              </a:ext>
            </a:extLst>
          </p:cNvPr>
          <p:cNvSpPr txBox="1"/>
          <p:nvPr/>
        </p:nvSpPr>
        <p:spPr>
          <a:xfrm>
            <a:off x="1739099" y="1545479"/>
            <a:ext cx="11134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/>
              <a:t>Graph: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0188934-A1E3-614E-A318-8604109F3B61}"/>
              </a:ext>
            </a:extLst>
          </p:cNvPr>
          <p:cNvSpPr txBox="1"/>
          <p:nvPr/>
        </p:nvSpPr>
        <p:spPr>
          <a:xfrm>
            <a:off x="1371600" y="5010169"/>
            <a:ext cx="107541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interval of 1 minute (30000 data points)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Peaks now identified more accurately after normalizing, adding band pass and low pass filters, and adding to </a:t>
            </a:r>
            <a:r>
              <a:rPr lang="en-US" dirty="0" err="1"/>
              <a:t>find_peaks</a:t>
            </a:r>
            <a:r>
              <a:rPr lang="en-US" dirty="0"/>
              <a:t>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Final respiration rate is about 9.2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new data to double check?</a:t>
            </a:r>
          </a:p>
        </p:txBody>
      </p:sp>
      <p:pic>
        <p:nvPicPr>
          <p:cNvPr id="10" name="Content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0EAF25FD-420B-8C45-8D18-C746A4944D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379" b="50601"/>
          <a:stretch/>
        </p:blipFill>
        <p:spPr>
          <a:xfrm>
            <a:off x="1126434" y="2107192"/>
            <a:ext cx="10665773" cy="2534478"/>
          </a:xfrm>
        </p:spPr>
      </p:pic>
    </p:spTree>
    <p:extLst>
      <p:ext uri="{BB962C8B-B14F-4D97-AF65-F5344CB8AC3E}">
        <p14:creationId xmlns:p14="http://schemas.microsoft.com/office/powerpoint/2010/main" val="3097268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57184-F107-48A4-9444-A145D3098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3240"/>
            <a:ext cx="9601200" cy="2004135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Next Steps</a:t>
            </a:r>
            <a:br>
              <a:rPr lang="en-US" sz="5400" dirty="0"/>
            </a:br>
            <a:br>
              <a:rPr lang="en-US" sz="1200" dirty="0"/>
            </a:br>
            <a:endParaRPr lang="en-US" sz="5400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775A30-9A3F-474E-ADD0-6D00246B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330570"/>
            <a:ext cx="9601200" cy="2004135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Possibly apply code to new data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Apply Fourier Transform by using </a:t>
            </a:r>
            <a:r>
              <a:rPr lang="en-US" dirty="0" err="1"/>
              <a:t>scipy</a:t>
            </a:r>
            <a:r>
              <a:rPr lang="en-US" dirty="0"/>
              <a:t> </a:t>
            </a:r>
            <a:r>
              <a:rPr lang="en-US" dirty="0" err="1"/>
              <a:t>fft</a:t>
            </a:r>
            <a:r>
              <a:rPr lang="en-US" dirty="0"/>
              <a:t> function and see if more accurate results are found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Start looking into ECG respiration rate extraction</a:t>
            </a:r>
          </a:p>
        </p:txBody>
      </p:sp>
    </p:spTree>
    <p:extLst>
      <p:ext uri="{BB962C8B-B14F-4D97-AF65-F5344CB8AC3E}">
        <p14:creationId xmlns:p14="http://schemas.microsoft.com/office/powerpoint/2010/main" val="376614598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684</TotalTime>
  <Words>168</Words>
  <Application>Microsoft Macintosh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Franklin Gothic Book</vt:lpstr>
      <vt:lpstr>Crop</vt:lpstr>
      <vt:lpstr>Presentation 3</vt:lpstr>
      <vt:lpstr>Objectives</vt:lpstr>
      <vt:lpstr>Outcomes  Watch Fourier Transform Video</vt:lpstr>
      <vt:lpstr>Outcomes  Fix Peak Detection</vt:lpstr>
      <vt:lpstr>Next Steps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1</dc:title>
  <dc:creator>Vihas Gowreddy</dc:creator>
  <cp:lastModifiedBy>Vihas Gowreddy</cp:lastModifiedBy>
  <cp:revision>23</cp:revision>
  <dcterms:created xsi:type="dcterms:W3CDTF">2020-09-11T08:02:45Z</dcterms:created>
  <dcterms:modified xsi:type="dcterms:W3CDTF">2020-09-25T18:19:41Z</dcterms:modified>
</cp:coreProperties>
</file>

<file path=docProps/thumbnail.jpeg>
</file>